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63" r:id="rId7"/>
    <p:sldId id="258" r:id="rId8"/>
    <p:sldId id="268" r:id="rId9"/>
    <p:sldId id="259" r:id="rId10"/>
    <p:sldId id="260" r:id="rId11"/>
    <p:sldId id="269" r:id="rId12"/>
    <p:sldId id="270" r:id="rId13"/>
    <p:sldId id="271" r:id="rId14"/>
    <p:sldId id="26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2" r:id="rId23"/>
    <p:sldId id="265" r:id="rId24"/>
    <p:sldId id="264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A4A4AD-8453-43D4-BA40-63B6AF46B781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F805352-7656-4FD7-B4C2-BFE34D0E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-fatina.kol@yandex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mdou28-sun.my1.r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dou28-sun.my1.ru/" TargetMode="External"/><Relationship Id="rId2" Type="http://schemas.openxmlformats.org/officeDocument/2006/relationships/hyperlink" Target="mailto:-fatina.kol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14348" y="1000108"/>
            <a:ext cx="7500990" cy="2143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7554" y="3571876"/>
            <a:ext cx="2786082" cy="29289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406640" cy="3579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презентация основной общеобразовательной программы МДОУ «Детский сад «Солнышко» 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Дюрский Новоузенского района Саратовской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на 2020 г.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t.stranamam.ru/data/cache/2013oct/30/21/9923362_65966nothumb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89039"/>
            <a:ext cx="2664296" cy="2265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02350" y="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357167"/>
            <a:ext cx="55007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Построение образовательного процесса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происходит на адекватных возрасту формах работы с детьми -игра, экскурсия, труд, занятия, экспериментирование, проектная деятельность и организации различных видов детской деятельности. Решение программных образовательных задач осуществляется в разных формах: совместной деятельности взрослых и детей и самостоятельной деятельности детей не только в рамках непосредственно образовательной деятельности , но при проведении режимных моментов.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nachalka.com.ua/_ph/28/75487132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14488"/>
            <a:ext cx="2628900" cy="29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28662" y="785794"/>
            <a:ext cx="7643866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области ООП</a:t>
            </a: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142976" y="2214554"/>
            <a:ext cx="2000264" cy="12858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Социально –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00430" y="3286124"/>
            <a:ext cx="1928826" cy="12858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71538" y="4286256"/>
            <a:ext cx="2071702" cy="135732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Художественно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эстетическое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86446" y="4214818"/>
            <a:ext cx="2071702" cy="135732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857884" y="2285992"/>
            <a:ext cx="2143140" cy="12858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57864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 развития и 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 детей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                            (далее - образовательные   области):</a:t>
            </a:r>
          </a:p>
          <a:p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           развитие;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lib3.podelise.ru/tw_files2/urls_23/10/d-9803/9803_html_m426d196d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714752"/>
            <a:ext cx="2268276" cy="25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102350" y="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254750" y="15240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929322" y="285728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158" y="357166"/>
            <a:ext cx="65008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Социально-коммуникативное</a:t>
            </a:r>
            <a:r>
              <a:rPr lang="ru-RU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направлено на усвоение норм 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ценностей, принятых в обществе, включая моральные и нравственные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ценности; развитие общения и взаимодействия ребёнка со взрослыми 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сверстниками; становление самостоятельности, целенаправленности и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интеллекта, эмоциональной отзывчивости, сопереживания, формирование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готовности к совместной деятельности со сверстниками, формирование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уважительного отношения и чувства  принадлежности к своей семье и 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сообществу детей и взрослых в Организации; формирование позитивных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установок к различным видам труда и творчества; формирование основ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безопасного поведения в быту, социуме, природе.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edu.cap.ru/home/9145/levoe%20pole/17969648%5b1%5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429132"/>
            <a:ext cx="2071686" cy="208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02350" y="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00298" y="357166"/>
            <a:ext cx="635798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  <a:cs typeface="Times New Roman" pitchFamily="18" charset="0"/>
              </a:rPr>
              <a:t>Познавательное развитие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предполагает развитие интересов детей,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любознательности и познавательной мотивации; формирование познавательных действий, становление сознания; развитие воображения и творческой активности; формирование первичных представлений о себе, других людях, объектах окружающего мира, о свойствах и отношениях объектов окружающего мира (форме, цвете, размере, материале, звучании, ритме, темпе,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количестве, числе, части и целом, пространстве и времени, движении 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покое, причинах и следствиях и др.), о малой родине и Отечестве,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представлений 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 о планете Земля как общем доме людей, об особенностях её природы, многообразии стран и народов мира.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prodlyonka.com/assets/images/mat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1928826" cy="224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929322" y="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357166"/>
            <a:ext cx="52864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Impact" pitchFamily="34" charset="0"/>
                <a:cs typeface="Times New Roman" pitchFamily="18" charset="0"/>
              </a:rPr>
              <a:t>Речевое развитие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включает владение речью как средством общения 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культуры;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обогащение активного словаря; развитие связной, грамматически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правильной диалогической и монологической речи;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речевого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творчества;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развитие звуковой и интонационной культуры речи,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фонематического слуха;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знакомство с книжной культурой, детской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литературой, понимание на слух текстов различных жанров  детской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литературы;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звуковой аналитико-синтетической активности как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предпосылки обучения грамоте.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фотки\Новая папка (2)\100_7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316835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857884" y="285728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458956"/>
            <a:ext cx="52864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Художественно-эстетическое 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редполагает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предпосылок ценностно-смыслового восприятия и понимания произведений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искусства (словесного, музыкального, изобразительного), мира природы;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становление эстетического отношения к окружающему миру;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элементарных представлений о видах искусств; восприятие  музыки,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художественной литературы, фольклора; 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стимулирование  сопереживания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персонажам художественных произведений;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реализацию  самостоятельной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творческой деятельности детей (изобразительной, конструктивно-модельной,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музыкальной и др.).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777\Desktop\день матери\DSC048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2950096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02350" y="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357166"/>
            <a:ext cx="85725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Физическое 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приобретение опыта в следующих видах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детей: двигательной, в том числе связанной с выполнением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упражнений, направленных на развитие таких физических качеств, как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координация и гибкость; способствующих правильному  формированию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опорно-двигательной системы организма, развитию равновесия, координации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движения, крупной и мелкой моторики обеих рук, а также с правильным, 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наносящем ущерба организму, выполнением основных движений (ходьба, бег,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мягкие прыжки, повороты в обе стороны), формирование  начальных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представлений о некоторых видах спорта, овладение подвижными играми 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правилами; становление целенаправленности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двигательной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сфере; становление ценностей здорового образа жизни, овладение его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элементарными нормами и правилами (в питании, двигательном режиме,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закаливании, при формировании полезных привычек и др.)</a:t>
            </a:r>
            <a:endParaRPr lang="ru-RU" dirty="0"/>
          </a:p>
        </p:txBody>
      </p:sp>
      <p:pic>
        <p:nvPicPr>
          <p:cNvPr id="1026" name="Picture 2" descr="E:\фотки\Новая папка (2)\100_7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49080"/>
            <a:ext cx="316835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Виды  деятельности в раннем возрасте (1 год - 3 года):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предметная деятельность и игры с составными и динамическими игрушками; экспериментирование с материалами и веществами (песок, вода, тесто и пр.), общение с взрослым и совместные игры со сверстниками под руководством взрослого,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самообслуживание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с бытовыми предметами-орудиями (ложка, совок, лопатка и пр.),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восприятие смысла музыки, сказок, стихов, рассматривание картинок,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mg0.liveinternet.ru/images/attach/c/8/102/174/102174170_propis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286124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102350" y="-214338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785794"/>
            <a:ext cx="7643866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1430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Целевые ориентиры ООП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857628"/>
            <a:ext cx="7772400" cy="1672794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социоадаптированной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личности, способной к саморазвитию, самосовершенствованию и жизни в обществе.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дошкольного возраста предпосылок к успешной учебной деятельности.</a:t>
            </a:r>
          </a:p>
          <a:p>
            <a:pPr algn="just">
              <a:buFont typeface="Arial" pitchFamily="34" charset="0"/>
              <a:buChar char="•"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81303" y="2919565"/>
            <a:ext cx="1394124" cy="58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19864" y="0"/>
            <a:ext cx="2724136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286248" y="1428736"/>
            <a:ext cx="4071966" cy="41434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428604"/>
            <a:ext cx="5357850" cy="7858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5929354" cy="100013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Характеристика ДОУ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1571612"/>
            <a:ext cx="385763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«Солнышко» п. Дюрский Новоузенского района Саратовской области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Адрес: Саратовская область, Новоузенский район, п. Дюрский,</a:t>
            </a:r>
            <a:endParaRPr lang="en-US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ул. Советская,  2,  Е-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fatina.kol@yandex.ru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Сайт в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интернете-</a:t>
            </a:r>
            <a:r>
              <a:rPr lang="en-US" sz="1400" b="1" dirty="0" smtClean="0">
                <a:hlinkClick r:id="rId4"/>
              </a:rPr>
              <a:t>mdou28-sun.my1.ru</a:t>
            </a:r>
            <a:endParaRPr lang="en-US" sz="1400" dirty="0" smtClean="0"/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Открыт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в 1985 г.</a:t>
            </a: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SAM_35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268133"/>
            <a:ext cx="3643336" cy="2732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02350" y="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187624" y="2132856"/>
            <a:ext cx="7000924" cy="3500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785794"/>
            <a:ext cx="785818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214554"/>
            <a:ext cx="4572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Родительские собрания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Беседы, дискуссии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Смотры, конкурсы, выставки, выпуск газеты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НОД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Консультации, семинары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Кружки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Деловые игры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Круглые столы,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Тренинги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</a:p>
          <a:p>
            <a:pPr>
              <a:lnSpc>
                <a:spcPct val="8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24179" y="2705251"/>
            <a:ext cx="1394124" cy="58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785794"/>
            <a:ext cx="785818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Программы, реализуемые в ДОУ</a:t>
            </a: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71876"/>
            <a:ext cx="7772400" cy="278608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программа МДОУ «Детский сад «Солнышко» п. Дюрский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С.Н. «Юный эколог»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«Основы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безопасности детей дошкольного возраста»  под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ред. Н.Н.Авдеевой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О.Л.Князевой, Р.Б.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Стёркиной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«Основы здорового образа жизни», Н.П.Смирнова</a:t>
            </a:r>
          </a:p>
          <a:p>
            <a:pPr algn="just">
              <a:lnSpc>
                <a:spcPct val="120000"/>
              </a:lnSpc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836712"/>
            <a:ext cx="7858180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3156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адрес: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Адрес: Саратовская область, Новоузенский район, п. Дюрский,</a:t>
            </a:r>
            <a:endParaRPr lang="en-US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ул. Советская,  2,  Е-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en-US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fatina.kol@yandex.ru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Сайт в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интернете-</a:t>
            </a:r>
            <a:r>
              <a:rPr lang="en-US" sz="1600" b="1" dirty="0" smtClean="0">
                <a:hlinkClick r:id="rId3"/>
              </a:rPr>
              <a:t>mdou28-sun.my1.ru</a:t>
            </a:r>
            <a:endParaRPr lang="en-US" sz="1600" dirty="0" smtClean="0"/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66989" y="2848127"/>
            <a:ext cx="1394124" cy="58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09865" y="2919565"/>
            <a:ext cx="1394124" cy="58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419864" y="0"/>
            <a:ext cx="2724136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928794" y="2143116"/>
            <a:ext cx="5000660" cy="3571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785794"/>
            <a:ext cx="7643866" cy="12144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 правовая база ООП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214554"/>
            <a:ext cx="4572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ФЗ 273 от 29.12.2012г. «Об образовании в Российской Федерации»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России № 1155 от 17.10.2013 «Об утверждении федерального государственного образовательного стандарта дошкольного образования»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Устав МДОУ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Лицензия серия 64Л01 №0000157 срок действия: бессрочно. Выдана Министерством образования Саратовской области на право ведения образовательной деятельности по программам дошкольного образования.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СанПиН 2.4.1.3049-13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Локальные акты МДОУ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625" y="-428625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571604" y="714356"/>
            <a:ext cx="6215106" cy="16430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Возрастные особенности воспитанников ДОУ</a:t>
            </a: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245861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ДОУ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90000"/>
              </a:lnSpc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азновозрастная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  -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95617" y="3133879"/>
            <a:ext cx="965496" cy="58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02350" y="285728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1538" y="928670"/>
            <a:ext cx="72152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Цель Основной общеобразовательной Программы:</a:t>
            </a:r>
          </a:p>
          <a:p>
            <a:pPr algn="ctr"/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Создание благоприятных условий для обеспечения равных возможностей полноценного развития каждого ребёнка в период дошкольного детства.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02350" y="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57224" y="571480"/>
            <a:ext cx="7643866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основной общеобразовательной программы ДОУ</a:t>
            </a:r>
            <a:endParaRPr lang="ru-RU" sz="28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500034" y="2928934"/>
            <a:ext cx="2214578" cy="1357322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3071802" y="3929066"/>
            <a:ext cx="2571768" cy="142876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Содержательный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раздел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5929322" y="3071810"/>
            <a:ext cx="2714644" cy="1500198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1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Организационный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раздел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572132" y="1092999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5717" y="-571525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928662" y="785794"/>
            <a:ext cx="7643866" cy="1357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287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Содержание программы включает следующие аспекты</a:t>
            </a:r>
            <a:endParaRPr lang="ru-RU" sz="40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929066"/>
            <a:ext cx="7772400" cy="207170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развивающая образовательная среда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 взаимодействия со взрослыми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 взаимодействия с другими детьми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отношений ребёнка к миру, другим людям, самому себе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24179" y="3062441"/>
            <a:ext cx="1108372" cy="584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000760" y="0"/>
            <a:ext cx="314324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158" y="357167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принципы дошкольного образования: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полноценное проживание ребёнком всех этапов детства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(младенческого, раннего и дошкольного возраста), обогащение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(амплификация) детского развития;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построение образовательной деятельности на основе индивидуальных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особенностей каждого ребенка, при котором сам ребенок становится активным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выборе содержания своего образования, становится субъектом образования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(далее - индивидуализация дошкольного образования);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содействие и сотрудничество детей и взрослых, признание ребенка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полноценным участником (субъектом) образовательных отношений;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поддержка инициативы детей в различных видах деятельности;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5) сотрудничество Организации с семьёй;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6) приобщение детей к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нормам, традициям семьи,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общества и государства;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7) формирование познавательных интересов и познавательных действий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ребенка в различных видах деятельности;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8) возрастная адекватность дошкольного образования (соответствие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условий, требований, методов возрасту и особенностям развития);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9) учёт этнокультурной ситуации развития детей.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1.5. Стандарт направлен на достижение следующих целей: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повышение социального статуса дошкольного образования;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обеспечение государством равенства возможностей для каждого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ребёнка в получении качественного дошкольного образования;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 обеспечение государственных гарантий уровня и  качества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дошкольного образования на основе единства обязательных требований 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условиям реализации образовательных программ дошкольного образования, 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структуре и результатам их освоения;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сохранение единства образовательного пространства Российской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Федерации относительно уровня дошкольного образования.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User\Desktop\СТЕНДЫ\вернисаж\Таблички дс18 изюминка\oformlenie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02350" y="0"/>
            <a:ext cx="3041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571480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образовательного процесса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Образовательный процесс осуществляется на русском языке, в соответствии с направлениями развития ребёнка , представленными в пяти образовательных областях: социально-коммуникативное развитие, познавательное развитие, речевое развитие, художественно-эстетическое развитие, физическое развитие. Программа дошкольного образовательного учреждения, обеспечивает развитие личности детей в различных видах общения и деятельности с учётом их возрастных индивидуальных, психологических и физиологических особенностей. Программа направлена на создание условий развития ребёнка,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деятельности, на создание развивающей образовательной среды , которая представляет собой систему условий социализации и индивидуализации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AABED17F01AFC43A4E343F08C776CB4" ma:contentTypeVersion="0" ma:contentTypeDescription="Создание документа." ma:contentTypeScope="" ma:versionID="849ec41b33f59aab5d59610ad4746faa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24D5F4-BB67-4694-B1D4-85A02C4CA2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FA2F5E-0A6E-455A-8821-3006B123E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E8CFB91-66FD-4E72-9804-05770117F1B3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</TotalTime>
  <Words>694</Words>
  <Application>Microsoft Office PowerPoint</Application>
  <PresentationFormat>Экран (4:3)</PresentationFormat>
  <Paragraphs>170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Слайд 2</vt:lpstr>
      <vt:lpstr>Нормативно- правовая база ООП</vt:lpstr>
      <vt:lpstr>Возрастные особенности воспитанников ДОУ</vt:lpstr>
      <vt:lpstr>Слайд 5</vt:lpstr>
      <vt:lpstr>Структура основной общеобразовательной программы ДОУ</vt:lpstr>
      <vt:lpstr>Содержание программы включает следующие аспекты</vt:lpstr>
      <vt:lpstr>Слайд 8</vt:lpstr>
      <vt:lpstr>Слайд 9</vt:lpstr>
      <vt:lpstr>Слайд 10</vt:lpstr>
      <vt:lpstr>Основные области ООП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Целевые ориентиры ООП</vt:lpstr>
      <vt:lpstr>Взаимодействие с семьями воспитанников</vt:lpstr>
      <vt:lpstr>Программы, реализуемые в ДОУ</vt:lpstr>
      <vt:lpstr>Спасибо за внимание!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miniHUMMER</dc:creator>
  <cp:lastModifiedBy>User</cp:lastModifiedBy>
  <cp:revision>46</cp:revision>
  <dcterms:created xsi:type="dcterms:W3CDTF">2014-02-17T14:56:56Z</dcterms:created>
  <dcterms:modified xsi:type="dcterms:W3CDTF">2021-06-15T11:43:18Z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0x010100DAABED17F01AFC43A4E343F08C776CB4</vt:lpwstr>
  </property>
</Properties>
</file>